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7" r:id="rId2"/>
    <p:sldId id="382" r:id="rId3"/>
    <p:sldId id="384" r:id="rId4"/>
    <p:sldId id="385" r:id="rId5"/>
    <p:sldId id="387" r:id="rId6"/>
    <p:sldId id="388" r:id="rId7"/>
    <p:sldId id="389" r:id="rId8"/>
    <p:sldId id="390" r:id="rId9"/>
    <p:sldId id="391" r:id="rId10"/>
    <p:sldId id="379" r:id="rId11"/>
  </p:sldIdLst>
  <p:sldSz cx="12192000" cy="6858000"/>
  <p:notesSz cx="6858000" cy="9144000"/>
  <p:embeddedFontLst>
    <p:embeddedFont>
      <p:font typeface="Bahnschrift Condensed" panose="020B0502040204020203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2600"/>
    <a:srgbClr val="86261B"/>
    <a:srgbClr val="DC4B37"/>
    <a:srgbClr val="FEFEFE"/>
    <a:srgbClr val="66646A"/>
    <a:srgbClr val="EA8B6F"/>
    <a:srgbClr val="FFFFFF"/>
    <a:srgbClr val="7B797E"/>
    <a:srgbClr val="FFE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835EF3-A790-0247-9236-53DD4CF4AC98}" v="37" dt="2022-01-30T07:04:34.411"/>
    <p1510:client id="{C655838C-3AE4-B844-B683-6AA78716E251}" v="27" dt="2022-01-29T09:28:09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6"/>
    <p:restoredTop sz="94699"/>
  </p:normalViewPr>
  <p:slideViewPr>
    <p:cSldViewPr snapToGrid="0" snapToObjects="1">
      <p:cViewPr varScale="1">
        <p:scale>
          <a:sx n="108" d="100"/>
          <a:sy n="108" d="100"/>
        </p:scale>
        <p:origin x="7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7CA4D-E580-3A49-B302-3A13C4FE8914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336F3-7637-1646-9287-3A318C013D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44136-0545-2B4F-9380-325BB5170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224598-5478-C147-9073-329477CB7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D67DEE-F23B-A548-9E20-B70F4B2C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967592-EEB1-E147-877D-F2E9D15D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C86908-C173-5F41-BF1E-7B30910F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81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45735-031E-D84A-9883-972429D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8D1292-341E-A44B-9A54-F819AB2E6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3FF72-ACAF-4F48-90D5-04E6B020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8D8BAC-8034-4E40-AB52-10C9D1AA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27FB6D-B936-BE47-9E41-0EBB32A6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60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27984AA-1215-1746-8CCD-05AF12DF0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EBCB200-3D57-1E43-A4CB-C712C1755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F6708B-51D4-9F4A-951D-86AC1549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277325-93FC-D242-AB1E-C35E3F61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7D35B8-59C2-524A-81EA-1E712EAD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42230-71BF-3646-B5AC-F79B436A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BFEE77-2A93-294C-9B47-753144114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0D8AE1-2287-B940-A6BD-0129CD72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BD3275-2D6C-4941-9D80-4EC5E17C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FB47F1-5BCD-D44F-87B7-C96C279A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92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723CE-D601-A74B-87F0-0F1D24AF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7C4EF2-5CAC-C548-AE06-C59E89856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B0F89-3446-7F46-A550-6DBA6E7F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A709B1-4016-364A-8901-AEA8B2CD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F2E13-D398-4842-B555-9EFA5B2B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54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BB03E-A07C-3245-A5C5-76E3FFA4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4A75C6-7B8D-C34F-905D-C6920D3DE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E2382B-FE15-0940-B1FA-F48C37AA0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7918B3-74B5-3943-8BFF-DCECCAE4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B63A10-355A-6540-8F27-693EECA6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BC8123-6AD4-4C40-9992-C314C759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12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86DFA-30BD-7247-9398-00A88803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763F70-EF68-B044-9F05-E991B1AAE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AABA69-874D-4143-BFCA-DFBF1080B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9F9D92-6A2A-E140-A415-0308B214F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C5E501A-F3FD-3B46-B422-0AC053B19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18DE31-6195-2F4D-8277-D8AF24AE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891D83-058B-9D49-997D-D00B3F493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C0E830-56F0-AC48-95BE-0513F365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2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AC6EE-D511-334F-AFE1-83E6BC6F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AFEA71-CFF8-2542-BE2B-9DBAD554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12CBA9-D3A6-3F48-9B31-59530408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E65318B-C4EA-8147-BB65-D405E33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373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9A0CC6-B276-4547-BF70-2ACF313C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CE3A5D-F693-3746-A813-F2714208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F1E0EB-F468-C443-A791-1BCDF0AA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67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36D36-7BD0-B343-9C70-7DABC2BB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9958CC-08D7-2C43-9ED9-43090936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6E2A78-3F14-C74B-99EB-2255E6A29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7A44B0-B7A1-FA43-B60A-81B8634B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FB5C3A-45EB-4042-83CF-A5CC84A25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9D5B48-37D4-9C47-B742-4628DEDA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33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AA17E-C5D3-D942-AF38-7F36C37C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946232-40DE-BE4A-9BDD-02F468A70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44B38F-702D-0346-AAC0-9508CF8EE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580418-1473-EA49-91F6-B53CAB56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A9B0FD-37A8-D240-B488-37F3E24A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8CC0B4-A83A-CD40-B97C-07B45513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00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5ECABC-0982-7648-8F3D-BFF3218D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74C157-0310-9C4F-B0BA-6F330F0A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0AF1F9-9D84-9549-AE27-7E56DA1B0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C2CA0-4F51-4F4F-8FE0-241545AA1009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9E074-5D40-494E-923E-310EA75CA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0744C6-D757-6D4F-B7E3-6CD7134BB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4E7BD-9D18-7F48-805D-9BE4383413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86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404106-DCCB-534A-9AC8-8038010EAA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36" y="338155"/>
            <a:ext cx="1800000" cy="5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9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CB509D-13F9-4C83-B954-D99ABEA7F6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2196">
            <a:off x="2155795" y="560403"/>
            <a:ext cx="7649592" cy="573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84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1795566-95B4-4036-9961-F14C3A0FA58F}"/>
              </a:ext>
            </a:extLst>
          </p:cNvPr>
          <p:cNvSpPr/>
          <p:nvPr/>
        </p:nvSpPr>
        <p:spPr>
          <a:xfrm>
            <a:off x="1234440" y="4276344"/>
            <a:ext cx="2468880" cy="576072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F30A3A2-3916-41F2-88E8-E77FDDFFD2A0}"/>
              </a:ext>
            </a:extLst>
          </p:cNvPr>
          <p:cNvSpPr/>
          <p:nvPr/>
        </p:nvSpPr>
        <p:spPr>
          <a:xfrm>
            <a:off x="2596896" y="2921508"/>
            <a:ext cx="2715768" cy="576072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E9BFF95-40DE-4D5E-B612-8F7E4D3DBCF3}"/>
              </a:ext>
            </a:extLst>
          </p:cNvPr>
          <p:cNvSpPr/>
          <p:nvPr/>
        </p:nvSpPr>
        <p:spPr>
          <a:xfrm>
            <a:off x="5184648" y="3595116"/>
            <a:ext cx="964506" cy="576072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90EF83-38A1-4430-9F5E-D544A06B2D58}"/>
              </a:ext>
            </a:extLst>
          </p:cNvPr>
          <p:cNvSpPr txBox="1"/>
          <p:nvPr/>
        </p:nvSpPr>
        <p:spPr>
          <a:xfrm>
            <a:off x="237893" y="209517"/>
            <a:ext cx="11731083" cy="64206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	Ich glaube an Gott, den Vater,</a:t>
            </a:r>
          </a:p>
          <a:p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	den allmächtigen,</a:t>
            </a:r>
          </a:p>
          <a:p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	den Schöpfer des Himmels und der Erde.</a:t>
            </a:r>
          </a:p>
          <a:p>
            <a:endParaRPr lang="de-DE" sz="1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lvl="2"/>
            <a:r>
              <a:rPr lang="de-AT" sz="4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Und an Jesus Christus,</a:t>
            </a:r>
          </a:p>
          <a:p>
            <a:pPr lvl="2"/>
            <a:r>
              <a:rPr lang="de-AT" sz="4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seinen eingeborenen Sohn, </a:t>
            </a:r>
          </a:p>
          <a:p>
            <a:pPr lvl="2"/>
            <a:r>
              <a:rPr lang="de-AT" sz="4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unsern Herrn.</a:t>
            </a:r>
          </a:p>
          <a:p>
            <a:pPr lvl="2"/>
            <a:endParaRPr lang="de-DE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lvl="2"/>
            <a:endParaRPr lang="de-AT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3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1A1B024-D022-4D45-8041-4A80CB70EE17}"/>
              </a:ext>
            </a:extLst>
          </p:cNvPr>
          <p:cNvSpPr/>
          <p:nvPr/>
        </p:nvSpPr>
        <p:spPr>
          <a:xfrm>
            <a:off x="5596128" y="3140964"/>
            <a:ext cx="996696" cy="576072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90EF83-38A1-4430-9F5E-D544A06B2D58}"/>
              </a:ext>
            </a:extLst>
          </p:cNvPr>
          <p:cNvSpPr txBox="1"/>
          <p:nvPr/>
        </p:nvSpPr>
        <p:spPr>
          <a:xfrm>
            <a:off x="237893" y="209517"/>
            <a:ext cx="11731083" cy="64206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de-AT" sz="4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Hebräer 1:1-2 (SCL)</a:t>
            </a:r>
            <a:r>
              <a:rPr lang="de-AT" sz="4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Nachdem Gott in vergangenen Zeiten vielfältig und auf vielerlei Weise zu den Vätern geredet hat durch die Propheten, </a:t>
            </a:r>
            <a:r>
              <a:rPr lang="de-AT" sz="4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</a:t>
            </a:r>
            <a:r>
              <a:rPr lang="de-AT" sz="4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hat er in diesen letzten Tagen zu uns geredet durch den Sohn. </a:t>
            </a:r>
          </a:p>
          <a:p>
            <a:endParaRPr lang="de-DE" sz="4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de-AT" sz="9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D90EF83-38A1-4430-9F5E-D544A06B2D58}"/>
              </a:ext>
            </a:extLst>
          </p:cNvPr>
          <p:cNvSpPr txBox="1"/>
          <p:nvPr/>
        </p:nvSpPr>
        <p:spPr>
          <a:xfrm>
            <a:off x="237893" y="209517"/>
            <a:ext cx="11731083" cy="301831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de-DE" sz="8800" b="1">
                <a:solidFill>
                  <a:schemeClr val="bg1"/>
                </a:solidFill>
                <a:latin typeface="Bahnschrift Condensed" panose="020B0502040204020203" pitchFamily="34" charset="0"/>
              </a:rPr>
              <a:t>DER EINGEBORENE </a:t>
            </a:r>
            <a:r>
              <a:rPr lang="de-DE" sz="8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SOHN</a:t>
            </a:r>
            <a:endParaRPr lang="de-AT" sz="287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221E58-FB42-4E3B-9208-218F5BD0D9D1}"/>
              </a:ext>
            </a:extLst>
          </p:cNvPr>
          <p:cNvSpPr txBox="1"/>
          <p:nvPr/>
        </p:nvSpPr>
        <p:spPr>
          <a:xfrm>
            <a:off x="237893" y="2450592"/>
            <a:ext cx="11731083" cy="385876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de-DE" sz="8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Einzig in der </a:t>
            </a:r>
            <a:r>
              <a:rPr lang="de-DE" sz="8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Anzahl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de-DE" sz="8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Einzig im </a:t>
            </a:r>
            <a:r>
              <a:rPr lang="de-DE" sz="8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Wesen</a:t>
            </a:r>
          </a:p>
        </p:txBody>
      </p:sp>
    </p:spTree>
    <p:extLst>
      <p:ext uri="{BB962C8B-B14F-4D97-AF65-F5344CB8AC3E}">
        <p14:creationId xmlns:p14="http://schemas.microsoft.com/office/powerpoint/2010/main" val="3630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0ED633C-695D-41E5-BC74-441176CA47A6}"/>
              </a:ext>
            </a:extLst>
          </p:cNvPr>
          <p:cNvSpPr/>
          <p:nvPr/>
        </p:nvSpPr>
        <p:spPr>
          <a:xfrm>
            <a:off x="5404104" y="315468"/>
            <a:ext cx="2478024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281648D-B370-4774-9A1B-3D555B4FAB30}"/>
              </a:ext>
            </a:extLst>
          </p:cNvPr>
          <p:cNvSpPr/>
          <p:nvPr/>
        </p:nvSpPr>
        <p:spPr>
          <a:xfrm>
            <a:off x="426720" y="1153668"/>
            <a:ext cx="2115312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D6F1432-BF66-4E02-813E-D60DD6048CA2}"/>
              </a:ext>
            </a:extLst>
          </p:cNvPr>
          <p:cNvSpPr/>
          <p:nvPr/>
        </p:nvSpPr>
        <p:spPr>
          <a:xfrm>
            <a:off x="801624" y="2004060"/>
            <a:ext cx="4831080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5A7AEB7-FE43-4261-B240-3E18402F6D83}"/>
              </a:ext>
            </a:extLst>
          </p:cNvPr>
          <p:cNvSpPr/>
          <p:nvPr/>
        </p:nvSpPr>
        <p:spPr>
          <a:xfrm>
            <a:off x="1075944" y="2878836"/>
            <a:ext cx="2919984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9B7BB58-FCF2-44C5-B497-27EB03F6FBE2}"/>
              </a:ext>
            </a:extLst>
          </p:cNvPr>
          <p:cNvSpPr/>
          <p:nvPr/>
        </p:nvSpPr>
        <p:spPr>
          <a:xfrm>
            <a:off x="359664" y="3284982"/>
            <a:ext cx="5803392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95AF1E6-C655-4DB1-BBF8-189434612818}"/>
              </a:ext>
            </a:extLst>
          </p:cNvPr>
          <p:cNvSpPr/>
          <p:nvPr/>
        </p:nvSpPr>
        <p:spPr>
          <a:xfrm>
            <a:off x="8055864" y="2878836"/>
            <a:ext cx="2139696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50C32F9-B341-4BC7-B2A3-F732361BBAC6}"/>
              </a:ext>
            </a:extLst>
          </p:cNvPr>
          <p:cNvSpPr/>
          <p:nvPr/>
        </p:nvSpPr>
        <p:spPr>
          <a:xfrm>
            <a:off x="7632192" y="3720847"/>
            <a:ext cx="3514344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73BBD4C-505B-48CC-BCC4-4B6A2EFF7677}"/>
              </a:ext>
            </a:extLst>
          </p:cNvPr>
          <p:cNvSpPr/>
          <p:nvPr/>
        </p:nvSpPr>
        <p:spPr>
          <a:xfrm>
            <a:off x="3169920" y="5006340"/>
            <a:ext cx="7144512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542AB8F-651F-46C9-B818-7C42DCA4CFEB}"/>
              </a:ext>
            </a:extLst>
          </p:cNvPr>
          <p:cNvSpPr/>
          <p:nvPr/>
        </p:nvSpPr>
        <p:spPr>
          <a:xfrm>
            <a:off x="6643116" y="5442205"/>
            <a:ext cx="3497580" cy="288036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90EF83-38A1-4430-9F5E-D544A06B2D58}"/>
              </a:ext>
            </a:extLst>
          </p:cNvPr>
          <p:cNvSpPr txBox="1"/>
          <p:nvPr/>
        </p:nvSpPr>
        <p:spPr>
          <a:xfrm>
            <a:off x="237893" y="209517"/>
            <a:ext cx="11731083" cy="64206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de-AT" sz="2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Hebräer 1:4-14 (SCL)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4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 er ist um so viel erhabener geworden als die Engel, als der Name, den er geerbt hat, ihn auszeichnet vor ihnen.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5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Denn zu welchem von den Engeln hat er jemals gesagt: "Du bist mein Sohn; heute habe ich dich gezeugt"? Und wiederum: "Ich werde sein Vater sein, und er wird mein Sohn sein"?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6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 wenn er den Erstgeborenen wiederum in die Welt einführt, spricht er: "Und alle Engel Gottes sollen ihn anbeten!"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7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Von den Engeln zwar sagt er: "Er macht seine Engel zu Winden und seine Diener zu Feuerflammen";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8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aber von dem Sohn: "Dein Thron, o Gott, währt von Ewigkeit zu Ewigkeit. Das Zepter deines Reiches ist ein Zepter des Rechts.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9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Du hast Gerechtigkeit geliebt und Gesetzlosigkeit gehasst; darum hat dich, o Gott, dein Gott gesalbt mit </a:t>
            </a:r>
            <a:r>
              <a:rPr lang="de-AT" sz="28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Freudenöl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, mehr als deine Gefährten!"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10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Und: "Du, o Herr, hast im Anfang die Erde gegründet, und die Himmel sind das Werk deiner Hände.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11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Sie werden vergehen, du aber bleibst; sie alle werden veralten wie ein Kleid,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12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 wie einen Mantel wirst du sie zusammenrollen, und sie sollen ausgewechselt werden. Du aber bleibst derselbe, und deine Jahre nehmen kein Ende."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13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Zu welchem von den Engeln hat er denn jemals gesagt: "Setze dich zu meiner Rechten, bis ich deine Feinde hinlege als Schemel für deine Füße"? </a:t>
            </a:r>
            <a:r>
              <a:rPr lang="de-AT" sz="28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14</a:t>
            </a:r>
            <a:r>
              <a:rPr lang="de-AT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Sind sie nicht alle dienstbare Geister, ausgesandt zum Dienst um derer willen, welche das Heil erben sollen?</a:t>
            </a:r>
          </a:p>
        </p:txBody>
      </p:sp>
    </p:spTree>
    <p:extLst>
      <p:ext uri="{BB962C8B-B14F-4D97-AF65-F5344CB8AC3E}">
        <p14:creationId xmlns:p14="http://schemas.microsoft.com/office/powerpoint/2010/main" val="21594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4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9F80123-8955-4BAE-8835-94889742AEAC}"/>
              </a:ext>
            </a:extLst>
          </p:cNvPr>
          <p:cNvSpPr/>
          <p:nvPr/>
        </p:nvSpPr>
        <p:spPr>
          <a:xfrm>
            <a:off x="1216152" y="3179064"/>
            <a:ext cx="2468880" cy="576072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3533D47-C3C5-4835-896D-42AB7EBDC42C}"/>
              </a:ext>
            </a:extLst>
          </p:cNvPr>
          <p:cNvSpPr/>
          <p:nvPr/>
        </p:nvSpPr>
        <p:spPr>
          <a:xfrm>
            <a:off x="2605774" y="1808769"/>
            <a:ext cx="2715768" cy="576072"/>
          </a:xfrm>
          <a:prstGeom prst="rect">
            <a:avLst/>
          </a:prstGeom>
          <a:solidFill>
            <a:srgbClr val="8626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90EF83-38A1-4430-9F5E-D544A06B2D58}"/>
              </a:ext>
            </a:extLst>
          </p:cNvPr>
          <p:cNvSpPr txBox="1"/>
          <p:nvPr/>
        </p:nvSpPr>
        <p:spPr>
          <a:xfrm>
            <a:off x="237893" y="209517"/>
            <a:ext cx="11731083" cy="64206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lvl="2"/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Und an </a:t>
            </a:r>
            <a:r>
              <a:rPr lang="de-AT" sz="4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Jesus Christus</a:t>
            </a:r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,</a:t>
            </a:r>
          </a:p>
          <a:p>
            <a:pPr lvl="2"/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seinen eingeborenen Sohn,</a:t>
            </a:r>
            <a:r>
              <a:rPr lang="de-AT" sz="4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  <a:p>
            <a:pPr lvl="2"/>
            <a:r>
              <a:rPr lang="de-AT" sz="4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unsern Herrn</a:t>
            </a:r>
            <a:r>
              <a:rPr lang="de-AT" sz="4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.</a:t>
            </a:r>
          </a:p>
          <a:p>
            <a:pPr lvl="2"/>
            <a:endParaRPr lang="de-DE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lvl="2"/>
            <a:endParaRPr lang="de-AT" sz="4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A446E30A-654D-AF4B-BC0A-7A188CE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95AF1E6-C655-4DB1-BBF8-189434612818}"/>
              </a:ext>
            </a:extLst>
          </p:cNvPr>
          <p:cNvSpPr/>
          <p:nvPr/>
        </p:nvSpPr>
        <p:spPr>
          <a:xfrm>
            <a:off x="9449656" y="544009"/>
            <a:ext cx="1416610" cy="288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526E000-616F-4C82-A48B-E7BBDE8731A6}"/>
              </a:ext>
            </a:extLst>
          </p:cNvPr>
          <p:cNvSpPr/>
          <p:nvPr/>
        </p:nvSpPr>
        <p:spPr>
          <a:xfrm>
            <a:off x="6069366" y="922301"/>
            <a:ext cx="679106" cy="288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D676991-5FA7-49D6-BE9C-E7BE6F515447}"/>
              </a:ext>
            </a:extLst>
          </p:cNvPr>
          <p:cNvSpPr/>
          <p:nvPr/>
        </p:nvSpPr>
        <p:spPr>
          <a:xfrm>
            <a:off x="1024745" y="6048164"/>
            <a:ext cx="1620796" cy="2880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90EF83-38A1-4430-9F5E-D544A06B2D58}"/>
              </a:ext>
            </a:extLst>
          </p:cNvPr>
          <p:cNvSpPr txBox="1"/>
          <p:nvPr/>
        </p:nvSpPr>
        <p:spPr>
          <a:xfrm>
            <a:off x="237893" y="209517"/>
            <a:ext cx="11731083" cy="64206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de-AT" sz="2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Hebräer 1:1-14 (SCL)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Nachdem Gott in vergangenen Zeiten vielfältig und auf vielerlei Weise zu den Vätern geredet hat durch die Propheten,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hat er in diesen letzten Tagen zu uns geredet durch den Sohn.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3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dieser ist die Ausstrahlung seiner Herrlichkeit und der Ausdruck seines Wesens und trägt alle Dinge durch das Wort seiner Kraft;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4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 er ist um so viel erhabener geworden als die Engel, als der Name, den er geerbt hat, ihn auszeichnet vor ihnen.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5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Denn zu welchem von den Engeln hat er jemals gesagt: "Du bist mein Sohn; heute habe ich dich gezeugt"? Und wiederum: "Ich werde sein Vater sein, und er wird mein Sohn sein"?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6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 wenn er den Erstgeborenen wiederum in die Welt einführt, spricht er: "Und alle Engel Gottes sollen ihn anbeten!"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7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Von den Engeln zwar sagt er: "Er macht seine Engel zu Winden und seine Diener zu Feuerflammen";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8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aber von dem Sohn: "Dein Thron, o Gott, währt von Ewigkeit zu Ewigkeit. Das Zepter deines Reiches ist ein Zepter des Rechts.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9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Du hast Gerechtigkeit geliebt und Gesetzlosigkeit gehasst; darum hat dich, o Gott, dein Gott gesalbt mit </a:t>
            </a:r>
            <a:r>
              <a:rPr lang="de-AT" sz="24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Freudenöl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, mehr als deine Gefährten!"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10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Und: "Du, o Herr, hast im Anfang die Erde gegründet, und die Himmel sind das Werk deiner Hände.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11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Sie werden vergehen, du aber bleibst; sie alle werden veralten wie ein Kleid,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12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und wie einen Mantel wirst du sie zusammenrollen, und sie sollen ausgewechselt werden. Du aber bleibst derselbe, und deine Jahre nehmen kein Ende."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13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Zu welchem von den Engeln hat er denn jemals gesagt: "Setze dich zu meiner Rechten, bis ich deine Feinde hinlege als Schemel für deine Füße"? </a:t>
            </a:r>
            <a:r>
              <a:rPr lang="de-AT" sz="24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14</a:t>
            </a:r>
            <a:r>
              <a:rPr lang="de-AT" sz="2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Sind sie nicht alle dienstbare Geister, ausgesandt zum Dienst um derer willen, welche das Heil erben sollen?</a:t>
            </a:r>
          </a:p>
        </p:txBody>
      </p:sp>
    </p:spTree>
    <p:extLst>
      <p:ext uri="{BB962C8B-B14F-4D97-AF65-F5344CB8AC3E}">
        <p14:creationId xmlns:p14="http://schemas.microsoft.com/office/powerpoint/2010/main" val="27113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739</Words>
  <Application>Microsoft Office PowerPoint</Application>
  <PresentationFormat>Breitbild</PresentationFormat>
  <Paragraphs>16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Calibri</vt:lpstr>
      <vt:lpstr>Arial</vt:lpstr>
      <vt:lpstr>Bahnschrift Condensed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 Pohn</dc:creator>
  <cp:lastModifiedBy>Georg Hämmerle</cp:lastModifiedBy>
  <cp:revision>18</cp:revision>
  <dcterms:created xsi:type="dcterms:W3CDTF">2021-04-24T13:28:14Z</dcterms:created>
  <dcterms:modified xsi:type="dcterms:W3CDTF">2022-02-20T18:56:51Z</dcterms:modified>
</cp:coreProperties>
</file>